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CC"/>
    <a:srgbClr val="00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80" d="100"/>
          <a:sy n="80" d="100"/>
        </p:scale>
        <p:origin x="-1522" y="-15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Modifiez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CC5A4D-48AF-4388-B753-6F4ECDCD68DA}" type="datetimeFigureOut">
              <a:rPr lang="fr-FR" smtClean="0"/>
              <a:t>15/07/2015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341EA-AA55-4FD5-AC3D-B0DD04BE01F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717867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CC5A4D-48AF-4388-B753-6F4ECDCD68DA}" type="datetimeFigureOut">
              <a:rPr lang="fr-FR" smtClean="0"/>
              <a:t>15/07/2015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341EA-AA55-4FD5-AC3D-B0DD04BE01F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276217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CC5A4D-48AF-4388-B753-6F4ECDCD68DA}" type="datetimeFigureOut">
              <a:rPr lang="fr-FR" smtClean="0"/>
              <a:t>15/07/2015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341EA-AA55-4FD5-AC3D-B0DD04BE01F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621085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CC5A4D-48AF-4388-B753-6F4ECDCD68DA}" type="datetimeFigureOut">
              <a:rPr lang="fr-FR" smtClean="0"/>
              <a:t>15/07/2015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341EA-AA55-4FD5-AC3D-B0DD04BE01F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522157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CC5A4D-48AF-4388-B753-6F4ECDCD68DA}" type="datetimeFigureOut">
              <a:rPr lang="fr-FR" smtClean="0"/>
              <a:t>15/07/2015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341EA-AA55-4FD5-AC3D-B0DD04BE01F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870891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CC5A4D-48AF-4388-B753-6F4ECDCD68DA}" type="datetimeFigureOut">
              <a:rPr lang="fr-FR" smtClean="0"/>
              <a:t>15/07/2015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341EA-AA55-4FD5-AC3D-B0DD04BE01F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105973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CC5A4D-48AF-4388-B753-6F4ECDCD68DA}" type="datetimeFigureOut">
              <a:rPr lang="fr-FR" smtClean="0"/>
              <a:t>15/07/2015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341EA-AA55-4FD5-AC3D-B0DD04BE01F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761650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CC5A4D-48AF-4388-B753-6F4ECDCD68DA}" type="datetimeFigureOut">
              <a:rPr lang="fr-FR" smtClean="0"/>
              <a:t>15/07/2015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341EA-AA55-4FD5-AC3D-B0DD04BE01F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214464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CC5A4D-48AF-4388-B753-6F4ECDCD68DA}" type="datetimeFigureOut">
              <a:rPr lang="fr-FR" smtClean="0"/>
              <a:t>15/07/2015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341EA-AA55-4FD5-AC3D-B0DD04BE01F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356135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CC5A4D-48AF-4388-B753-6F4ECDCD68DA}" type="datetimeFigureOut">
              <a:rPr lang="fr-FR" smtClean="0"/>
              <a:t>15/07/2015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341EA-AA55-4FD5-AC3D-B0DD04BE01F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840257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CC5A4D-48AF-4388-B753-6F4ECDCD68DA}" type="datetimeFigureOut">
              <a:rPr lang="fr-FR" smtClean="0"/>
              <a:t>15/07/2015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341EA-AA55-4FD5-AC3D-B0DD04BE01F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98517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CC5A4D-48AF-4388-B753-6F4ECDCD68DA}" type="datetimeFigureOut">
              <a:rPr lang="fr-FR" smtClean="0"/>
              <a:t>15/07/2015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8341EA-AA55-4FD5-AC3D-B0DD04BE01F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590156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lementlevallois.net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err="1" smtClean="0"/>
              <a:t>Where</a:t>
            </a:r>
            <a:r>
              <a:rPr lang="fr-FR" dirty="0" smtClean="0"/>
              <a:t> </a:t>
            </a:r>
            <a:r>
              <a:rPr lang="fr-FR" dirty="0" err="1" smtClean="0"/>
              <a:t>is</a:t>
            </a:r>
            <a:r>
              <a:rPr lang="fr-FR" dirty="0" smtClean="0"/>
              <a:t> data </a:t>
            </a:r>
            <a:r>
              <a:rPr lang="fr-FR" dirty="0" err="1" smtClean="0"/>
              <a:t>visualization</a:t>
            </a:r>
            <a:r>
              <a:rPr lang="fr-FR" dirty="0" smtClean="0"/>
              <a:t> </a:t>
            </a:r>
            <a:r>
              <a:rPr lang="fr-FR" dirty="0" err="1" smtClean="0"/>
              <a:t>going</a:t>
            </a:r>
            <a:r>
              <a:rPr lang="fr-FR" dirty="0" smtClean="0"/>
              <a:t>?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fr-FR" dirty="0"/>
              <a:t>a</a:t>
            </a:r>
            <a:r>
              <a:rPr lang="fr-FR" dirty="0" smtClean="0"/>
              <a:t> </a:t>
            </a:r>
            <a:r>
              <a:rPr lang="fr-FR" dirty="0" err="1" smtClean="0"/>
              <a:t>personal</a:t>
            </a:r>
            <a:r>
              <a:rPr lang="fr-FR" dirty="0" smtClean="0"/>
              <a:t> perspective</a:t>
            </a:r>
          </a:p>
          <a:p>
            <a:endParaRPr lang="fr-FR" sz="2400" dirty="0" smtClean="0"/>
          </a:p>
          <a:p>
            <a:r>
              <a:rPr lang="fr-FR" sz="2400" dirty="0" smtClean="0"/>
              <a:t>Clément Levallois</a:t>
            </a:r>
          </a:p>
          <a:p>
            <a:r>
              <a:rPr lang="fr-FR" sz="2400" dirty="0" smtClean="0"/>
              <a:t>EMLYON Business School</a:t>
            </a:r>
            <a:endParaRPr lang="fr-FR" sz="2400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16632"/>
            <a:ext cx="1728192" cy="1639957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1547664" y="5589240"/>
            <a:ext cx="6408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2</a:t>
            </a:r>
            <a:r>
              <a:rPr lang="fr-FR" baseline="30000" dirty="0" smtClean="0"/>
              <a:t>nd</a:t>
            </a:r>
            <a:r>
              <a:rPr lang="fr-FR" dirty="0" smtClean="0"/>
              <a:t> </a:t>
            </a:r>
            <a:r>
              <a:rPr lang="fr-FR" dirty="0" err="1" smtClean="0"/>
              <a:t>DataStorm</a:t>
            </a:r>
            <a:r>
              <a:rPr lang="fr-FR" dirty="0"/>
              <a:t> </a:t>
            </a:r>
            <a:r>
              <a:rPr lang="fr-FR" dirty="0" err="1" smtClean="0"/>
              <a:t>Big</a:t>
            </a:r>
            <a:r>
              <a:rPr lang="fr-FR" dirty="0" smtClean="0"/>
              <a:t> Data </a:t>
            </a:r>
            <a:r>
              <a:rPr lang="fr-FR" dirty="0" err="1" smtClean="0"/>
              <a:t>Summer</a:t>
            </a:r>
            <a:r>
              <a:rPr lang="fr-FR" dirty="0" smtClean="0"/>
              <a:t> School, 15 July, 2015, </a:t>
            </a:r>
            <a:r>
              <a:rPr lang="fr-FR" dirty="0" err="1" smtClean="0"/>
              <a:t>Lisbon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97724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19" y="476672"/>
            <a:ext cx="8699875" cy="5544616"/>
          </a:xfrm>
        </p:spPr>
      </p:pic>
    </p:spTree>
    <p:extLst>
      <p:ext uri="{BB962C8B-B14F-4D97-AF65-F5344CB8AC3E}">
        <p14:creationId xmlns:p14="http://schemas.microsoft.com/office/powerpoint/2010/main" val="177188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548680"/>
            <a:ext cx="8352928" cy="5791364"/>
          </a:xfrm>
        </p:spPr>
      </p:pic>
    </p:spTree>
    <p:extLst>
      <p:ext uri="{BB962C8B-B14F-4D97-AF65-F5344CB8AC3E}">
        <p14:creationId xmlns:p14="http://schemas.microsoft.com/office/powerpoint/2010/main" val="462853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124744"/>
            <a:ext cx="8784976" cy="3768920"/>
          </a:xfrm>
        </p:spPr>
      </p:pic>
    </p:spTree>
    <p:extLst>
      <p:ext uri="{BB962C8B-B14F-4D97-AF65-F5344CB8AC3E}">
        <p14:creationId xmlns:p14="http://schemas.microsoft.com/office/powerpoint/2010/main" val="2597520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692696"/>
            <a:ext cx="8568952" cy="5082639"/>
          </a:xfrm>
        </p:spPr>
      </p:pic>
    </p:spTree>
    <p:extLst>
      <p:ext uri="{BB962C8B-B14F-4D97-AF65-F5344CB8AC3E}">
        <p14:creationId xmlns:p14="http://schemas.microsoft.com/office/powerpoint/2010/main" val="701208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548680"/>
            <a:ext cx="8640960" cy="5616624"/>
          </a:xfrm>
        </p:spPr>
      </p:pic>
    </p:spTree>
    <p:extLst>
      <p:ext uri="{BB962C8B-B14F-4D97-AF65-F5344CB8AC3E}">
        <p14:creationId xmlns:p14="http://schemas.microsoft.com/office/powerpoint/2010/main" val="3044691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332656"/>
            <a:ext cx="8136904" cy="6057474"/>
          </a:xfrm>
        </p:spPr>
      </p:pic>
    </p:spTree>
    <p:extLst>
      <p:ext uri="{BB962C8B-B14F-4D97-AF65-F5344CB8AC3E}">
        <p14:creationId xmlns:p14="http://schemas.microsoft.com/office/powerpoint/2010/main" val="1266168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88640"/>
            <a:ext cx="8208912" cy="6156684"/>
          </a:xfrm>
        </p:spPr>
      </p:pic>
    </p:spTree>
    <p:extLst>
      <p:ext uri="{BB962C8B-B14F-4D97-AF65-F5344CB8AC3E}">
        <p14:creationId xmlns:p14="http://schemas.microsoft.com/office/powerpoint/2010/main" val="3756853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-11253"/>
            <a:ext cx="8496944" cy="6372708"/>
          </a:xfrm>
        </p:spPr>
      </p:pic>
    </p:spTree>
    <p:extLst>
      <p:ext uri="{BB962C8B-B14F-4D97-AF65-F5344CB8AC3E}">
        <p14:creationId xmlns:p14="http://schemas.microsoft.com/office/powerpoint/2010/main" val="1482855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1484784"/>
            <a:ext cx="9022853" cy="3312368"/>
          </a:xfrm>
        </p:spPr>
      </p:pic>
    </p:spTree>
    <p:extLst>
      <p:ext uri="{BB962C8B-B14F-4D97-AF65-F5344CB8AC3E}">
        <p14:creationId xmlns:p14="http://schemas.microsoft.com/office/powerpoint/2010/main" val="2567239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3" y="548680"/>
            <a:ext cx="8832981" cy="4968552"/>
          </a:xfrm>
        </p:spPr>
      </p:pic>
    </p:spTree>
    <p:extLst>
      <p:ext uri="{BB962C8B-B14F-4D97-AF65-F5344CB8AC3E}">
        <p14:creationId xmlns:p14="http://schemas.microsoft.com/office/powerpoint/2010/main" val="253154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836712"/>
            <a:ext cx="8748080" cy="4536504"/>
          </a:xfrm>
        </p:spPr>
      </p:pic>
    </p:spTree>
    <p:extLst>
      <p:ext uri="{BB962C8B-B14F-4D97-AF65-F5344CB8AC3E}">
        <p14:creationId xmlns:p14="http://schemas.microsoft.com/office/powerpoint/2010/main" val="3697965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764704"/>
            <a:ext cx="8715574" cy="4896544"/>
          </a:xfrm>
        </p:spPr>
      </p:pic>
    </p:spTree>
    <p:extLst>
      <p:ext uri="{BB962C8B-B14F-4D97-AF65-F5344CB8AC3E}">
        <p14:creationId xmlns:p14="http://schemas.microsoft.com/office/powerpoint/2010/main" val="1762868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fr-FR" dirty="0" err="1" smtClean="0"/>
              <a:t>Thank</a:t>
            </a:r>
            <a:r>
              <a:rPr lang="fr-FR" dirty="0" smtClean="0"/>
              <a:t> </a:t>
            </a:r>
            <a:r>
              <a:rPr lang="fr-FR" dirty="0" err="1" smtClean="0"/>
              <a:t>you</a:t>
            </a:r>
            <a:endParaRPr lang="fr-FR" dirty="0" smtClean="0"/>
          </a:p>
          <a:p>
            <a:pPr marL="0" indent="0" algn="ctr">
              <a:buNone/>
            </a:pPr>
            <a:endParaRPr lang="fr-FR" dirty="0"/>
          </a:p>
          <a:p>
            <a:pPr marL="0" indent="0" algn="ctr">
              <a:buNone/>
            </a:pPr>
            <a:r>
              <a:rPr lang="fr-FR" dirty="0" smtClean="0"/>
              <a:t>This talk </a:t>
            </a:r>
            <a:r>
              <a:rPr lang="fr-FR" dirty="0" err="1" smtClean="0"/>
              <a:t>is</a:t>
            </a:r>
            <a:r>
              <a:rPr lang="fr-FR" dirty="0" smtClean="0"/>
              <a:t> online at </a:t>
            </a:r>
          </a:p>
          <a:p>
            <a:pPr marL="0" indent="0" algn="ctr">
              <a:buNone/>
            </a:pPr>
            <a:r>
              <a:rPr lang="fr-FR" dirty="0" smtClean="0">
                <a:hlinkClick r:id="rId2"/>
              </a:rPr>
              <a:t>www.clementlevallois.net</a:t>
            </a:r>
            <a:r>
              <a:rPr lang="fr-FR" dirty="0" smtClean="0"/>
              <a:t> </a:t>
            </a:r>
          </a:p>
          <a:p>
            <a:pPr marL="0" indent="0" algn="ctr">
              <a:buNone/>
            </a:pPr>
            <a:endParaRPr lang="fr-FR" dirty="0"/>
          </a:p>
          <a:p>
            <a:pPr marL="0" indent="0" algn="ctr">
              <a:buNone/>
            </a:pPr>
            <a:endParaRPr lang="fr-FR" dirty="0" smtClean="0"/>
          </a:p>
          <a:p>
            <a:pPr marL="0" indent="0" algn="ctr">
              <a:buNone/>
            </a:pPr>
            <a:r>
              <a:rPr lang="fr-FR" dirty="0" smtClean="0"/>
              <a:t>@</a:t>
            </a:r>
            <a:r>
              <a:rPr lang="fr-FR" dirty="0" err="1" smtClean="0"/>
              <a:t>seinecle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70513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3274" y="188640"/>
            <a:ext cx="4482941" cy="6488592"/>
          </a:xfrm>
        </p:spPr>
      </p:pic>
    </p:spTree>
    <p:extLst>
      <p:ext uri="{BB962C8B-B14F-4D97-AF65-F5344CB8AC3E}">
        <p14:creationId xmlns:p14="http://schemas.microsoft.com/office/powerpoint/2010/main" val="2289979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404664"/>
            <a:ext cx="7763666" cy="5760640"/>
          </a:xfrm>
        </p:spPr>
      </p:pic>
    </p:spTree>
    <p:extLst>
      <p:ext uri="{BB962C8B-B14F-4D97-AF65-F5344CB8AC3E}">
        <p14:creationId xmlns:p14="http://schemas.microsoft.com/office/powerpoint/2010/main" val="3241865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052736"/>
            <a:ext cx="8576952" cy="4824536"/>
          </a:xfrm>
        </p:spPr>
      </p:pic>
    </p:spTree>
    <p:extLst>
      <p:ext uri="{BB962C8B-B14F-4D97-AF65-F5344CB8AC3E}">
        <p14:creationId xmlns:p14="http://schemas.microsoft.com/office/powerpoint/2010/main" val="472196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332656"/>
            <a:ext cx="7920880" cy="6059258"/>
          </a:xfrm>
        </p:spPr>
      </p:pic>
    </p:spTree>
    <p:extLst>
      <p:ext uri="{BB962C8B-B14F-4D97-AF65-F5344CB8AC3E}">
        <p14:creationId xmlns:p14="http://schemas.microsoft.com/office/powerpoint/2010/main" val="2901917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332656"/>
            <a:ext cx="6624736" cy="6315672"/>
          </a:xfrm>
        </p:spPr>
      </p:pic>
      <p:sp>
        <p:nvSpPr>
          <p:cNvPr id="5" name="ZoneTexte 4"/>
          <p:cNvSpPr txBox="1"/>
          <p:nvPr/>
        </p:nvSpPr>
        <p:spPr>
          <a:xfrm>
            <a:off x="91978" y="1700808"/>
            <a:ext cx="11521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Art / Design/</a:t>
            </a:r>
          </a:p>
          <a:p>
            <a:r>
              <a:rPr lang="fr-FR" b="1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Eyo</a:t>
            </a:r>
            <a:r>
              <a:rPr lang="fr-FR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Festival</a:t>
            </a:r>
            <a:endParaRPr lang="fr-FR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Flèche droite 5"/>
          <p:cNvSpPr/>
          <p:nvPr/>
        </p:nvSpPr>
        <p:spPr>
          <a:xfrm rot="20171349">
            <a:off x="984315" y="2009455"/>
            <a:ext cx="519582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/>
          <p:cNvSpPr txBox="1"/>
          <p:nvPr/>
        </p:nvSpPr>
        <p:spPr>
          <a:xfrm>
            <a:off x="251520" y="5090948"/>
            <a:ext cx="1913164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rgbClr val="FF0000"/>
                </a:solidFill>
              </a:rPr>
              <a:t>Data </a:t>
            </a:r>
            <a:r>
              <a:rPr lang="fr-FR" b="1" dirty="0" err="1" smtClean="0">
                <a:solidFill>
                  <a:srgbClr val="FF0000"/>
                </a:solidFill>
              </a:rPr>
              <a:t>visualization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8" name="Flèche droite 7"/>
          <p:cNvSpPr/>
          <p:nvPr/>
        </p:nvSpPr>
        <p:spPr>
          <a:xfrm rot="20171349">
            <a:off x="2200713" y="4889775"/>
            <a:ext cx="519582" cy="288032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ZoneTexte 8"/>
          <p:cNvSpPr txBox="1"/>
          <p:nvPr/>
        </p:nvSpPr>
        <p:spPr>
          <a:xfrm>
            <a:off x="7487816" y="5713597"/>
            <a:ext cx="1656184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rgbClr val="00CC00"/>
                </a:solidFill>
              </a:rPr>
              <a:t>Data science</a:t>
            </a:r>
            <a:endParaRPr lang="fr-FR" b="1" dirty="0">
              <a:solidFill>
                <a:srgbClr val="00CC00"/>
              </a:solidFill>
            </a:endParaRPr>
          </a:p>
        </p:txBody>
      </p:sp>
      <p:sp>
        <p:nvSpPr>
          <p:cNvPr id="10" name="Flèche droite 9"/>
          <p:cNvSpPr/>
          <p:nvPr/>
        </p:nvSpPr>
        <p:spPr>
          <a:xfrm rot="14247644">
            <a:off x="7565411" y="5186247"/>
            <a:ext cx="519582" cy="288032"/>
          </a:xfrm>
          <a:prstGeom prst="rightArrow">
            <a:avLst/>
          </a:prstGeom>
          <a:solidFill>
            <a:srgbClr val="00CC00"/>
          </a:solidFill>
          <a:ln>
            <a:solidFill>
              <a:srgbClr val="00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CC00"/>
              </a:solidFill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7945255" y="1222197"/>
            <a:ext cx="12154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rgbClr val="FF33CC"/>
                </a:solidFill>
              </a:rPr>
              <a:t>Media</a:t>
            </a:r>
          </a:p>
          <a:p>
            <a:r>
              <a:rPr lang="fr-FR" b="1" dirty="0" err="1" smtClean="0">
                <a:solidFill>
                  <a:srgbClr val="FF33CC"/>
                </a:solidFill>
              </a:rPr>
              <a:t>companies</a:t>
            </a:r>
            <a:endParaRPr lang="fr-FR" b="1" dirty="0">
              <a:solidFill>
                <a:srgbClr val="FF33CC"/>
              </a:solidFill>
            </a:endParaRPr>
          </a:p>
        </p:txBody>
      </p:sp>
      <p:sp>
        <p:nvSpPr>
          <p:cNvPr id="12" name="Flèche droite 11"/>
          <p:cNvSpPr/>
          <p:nvPr/>
        </p:nvSpPr>
        <p:spPr>
          <a:xfrm rot="9764597">
            <a:off x="7485831" y="1724511"/>
            <a:ext cx="519582" cy="288032"/>
          </a:xfrm>
          <a:prstGeom prst="rightArrow">
            <a:avLst/>
          </a:prstGeom>
          <a:solidFill>
            <a:srgbClr val="FF33CC"/>
          </a:solidFill>
          <a:ln>
            <a:solidFill>
              <a:srgbClr val="FF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94254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5"/>
          <a:stretch/>
        </p:blipFill>
        <p:spPr>
          <a:xfrm>
            <a:off x="323529" y="116632"/>
            <a:ext cx="8352928" cy="6632822"/>
          </a:xfrm>
        </p:spPr>
      </p:pic>
    </p:spTree>
    <p:extLst>
      <p:ext uri="{BB962C8B-B14F-4D97-AF65-F5344CB8AC3E}">
        <p14:creationId xmlns:p14="http://schemas.microsoft.com/office/powerpoint/2010/main" val="247138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268760"/>
            <a:ext cx="8792215" cy="3600400"/>
          </a:xfrm>
        </p:spPr>
      </p:pic>
    </p:spTree>
    <p:extLst>
      <p:ext uri="{BB962C8B-B14F-4D97-AF65-F5344CB8AC3E}">
        <p14:creationId xmlns:p14="http://schemas.microsoft.com/office/powerpoint/2010/main" val="3922127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54</TotalTime>
  <Words>49</Words>
  <Application>Microsoft Office PowerPoint</Application>
  <PresentationFormat>Affichage à l'écran (4:3)</PresentationFormat>
  <Paragraphs>19</Paragraphs>
  <Slides>21</Slides>
  <Notes>0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21</vt:i4>
      </vt:variant>
    </vt:vector>
  </HeadingPairs>
  <TitlesOfParts>
    <vt:vector size="22" baseType="lpstr">
      <vt:lpstr>Thème Office</vt:lpstr>
      <vt:lpstr>Where is data visualization going?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Where is data visualization going?</dc:title>
  <dc:creator>LEVALLOIS Clément</dc:creator>
  <cp:lastModifiedBy>LEVALLOIS Clément</cp:lastModifiedBy>
  <cp:revision>13</cp:revision>
  <dcterms:created xsi:type="dcterms:W3CDTF">2015-07-15T13:25:33Z</dcterms:created>
  <dcterms:modified xsi:type="dcterms:W3CDTF">2015-07-15T14:20:20Z</dcterms:modified>
</cp:coreProperties>
</file>